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8"/>
  </p:notesMasterIdLst>
  <p:sldIdLst>
    <p:sldId id="263" r:id="rId2"/>
    <p:sldId id="257" r:id="rId3"/>
    <p:sldId id="258" r:id="rId4"/>
    <p:sldId id="264" r:id="rId5"/>
    <p:sldId id="259" r:id="rId6"/>
    <p:sldId id="260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12" autoAdjust="0"/>
    <p:restoredTop sz="94706" autoAdjust="0"/>
  </p:normalViewPr>
  <p:slideViewPr>
    <p:cSldViewPr>
      <p:cViewPr varScale="1">
        <p:scale>
          <a:sx n="89" d="100"/>
          <a:sy n="89" d="100"/>
        </p:scale>
        <p:origin x="-918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86" d="100"/>
          <a:sy n="86" d="100"/>
        </p:scale>
        <p:origin x="-2286" y="-78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F2EC9EE-CA1C-471C-BE05-EC5EBB50747C}" type="datetimeFigureOut">
              <a:rPr lang="en-US" smtClean="0"/>
              <a:pPr/>
              <a:t>10/24/2008</a:t>
            </a:fld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B6F422-0AC0-416E-B6E3-C67215AB54F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" y="1219200"/>
            <a:ext cx="7772400" cy="1470025"/>
          </a:xfrm>
          <a:effectLst>
            <a:outerShdw blurRad="50800" dist="50800" dir="2700000" algn="tl" rotWithShape="0">
              <a:schemeClr val="tx1">
                <a:lumMod val="95000"/>
                <a:lumOff val="5000"/>
              </a:schemeClr>
            </a:outerShdw>
          </a:effectLst>
        </p:spPr>
        <p:txBody>
          <a:bodyPr/>
          <a:lstStyle>
            <a:lvl1pPr algn="l">
              <a:defRPr>
                <a:solidFill>
                  <a:schemeClr val="bg1"/>
                </a:solidFill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" y="2743200"/>
            <a:ext cx="6400800" cy="3581400"/>
          </a:xfrm>
        </p:spPr>
        <p:txBody>
          <a:bodyPr anchor="b" anchorCtr="0"/>
          <a:lstStyle>
            <a:lvl1pPr marL="0" indent="0" algn="l">
              <a:buNone/>
              <a:defRPr>
                <a:solidFill>
                  <a:schemeClr val="bg1">
                    <a:lumMod val="9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DDD484-46EF-44F8-A086-59506F3EBA7A}" type="datetimeFigureOut">
              <a:rPr lang="en-US" smtClean="0"/>
              <a:pPr/>
              <a:t>10/24/2008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9B2BC-E2B7-4402-A953-A633465A315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DDD484-46EF-44F8-A086-59506F3EBA7A}" type="datetimeFigureOut">
              <a:rPr lang="en-US" smtClean="0"/>
              <a:pPr/>
              <a:t>10/24/2008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9B2BC-E2B7-4402-A953-A633465A315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DDD484-46EF-44F8-A086-59506F3EBA7A}" type="datetimeFigureOut">
              <a:rPr lang="en-US" smtClean="0"/>
              <a:pPr/>
              <a:t>10/24/2008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9B2BC-E2B7-4402-A953-A633465A315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381000" y="1524000"/>
            <a:ext cx="8382000" cy="4724400"/>
          </a:xfrm>
          <a:prstGeom prst="roundRect">
            <a:avLst>
              <a:gd name="adj" fmla="val 2857"/>
            </a:avLst>
          </a:prstGeom>
          <a:solidFill>
            <a:schemeClr val="accent1">
              <a:alpha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effectLst>
            <a:outerShdw blurRad="152400" dist="50800" dir="2700000" algn="tl" rotWithShape="0">
              <a:schemeClr val="tx1">
                <a:lumMod val="95000"/>
                <a:lumOff val="5000"/>
              </a:schemeClr>
            </a:outerShdw>
          </a:effectLst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95000"/>
                  </a:schemeClr>
                </a:solidFill>
              </a:defRPr>
            </a:lvl1pPr>
            <a:lvl2pPr>
              <a:defRPr>
                <a:solidFill>
                  <a:schemeClr val="bg1">
                    <a:lumMod val="95000"/>
                  </a:schemeClr>
                </a:solidFill>
              </a:defRPr>
            </a:lvl2pPr>
            <a:lvl3pPr>
              <a:defRPr>
                <a:solidFill>
                  <a:schemeClr val="bg1">
                    <a:lumMod val="95000"/>
                  </a:schemeClr>
                </a:solidFill>
              </a:defRPr>
            </a:lvl3pPr>
            <a:lvl4pPr>
              <a:defRPr>
                <a:solidFill>
                  <a:schemeClr val="bg1">
                    <a:lumMod val="95000"/>
                  </a:schemeClr>
                </a:solidFill>
              </a:defRPr>
            </a:lvl4pPr>
            <a:lvl5pPr>
              <a:defRPr>
                <a:solidFill>
                  <a:schemeClr val="bg1">
                    <a:lumMod val="9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DDD484-46EF-44F8-A086-59506F3EBA7A}" type="datetimeFigureOut">
              <a:rPr lang="en-US" smtClean="0"/>
              <a:pPr/>
              <a:t>10/24/2008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9B2BC-E2B7-4402-A953-A633465A315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ounded Rectangle 7"/>
          <p:cNvSpPr/>
          <p:nvPr userDrawn="1"/>
        </p:nvSpPr>
        <p:spPr>
          <a:xfrm>
            <a:off x="381000" y="1524000"/>
            <a:ext cx="8382000" cy="4724400"/>
          </a:xfrm>
          <a:prstGeom prst="roundRect">
            <a:avLst>
              <a:gd name="adj" fmla="val 2857"/>
            </a:avLst>
          </a:prstGeom>
          <a:solidFill>
            <a:schemeClr val="accent1">
              <a:alpha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" y="1533525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" y="33338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DDD484-46EF-44F8-A086-59506F3EBA7A}" type="datetimeFigureOut">
              <a:rPr lang="en-US" smtClean="0"/>
              <a:pPr/>
              <a:t>10/24/2008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9B2BC-E2B7-4402-A953-A633465A315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DDD484-46EF-44F8-A086-59506F3EBA7A}" type="datetimeFigureOut">
              <a:rPr lang="en-US" smtClean="0"/>
              <a:pPr/>
              <a:t>10/24/2008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9B2BC-E2B7-4402-A953-A633465A315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DDD484-46EF-44F8-A086-59506F3EBA7A}" type="datetimeFigureOut">
              <a:rPr lang="en-US" smtClean="0"/>
              <a:pPr/>
              <a:t>10/24/2008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9B2BC-E2B7-4402-A953-A633465A315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DDD484-46EF-44F8-A086-59506F3EBA7A}" type="datetimeFigureOut">
              <a:rPr lang="en-US" smtClean="0"/>
              <a:pPr/>
              <a:t>10/24/2008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9B2BC-E2B7-4402-A953-A633465A315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DDD484-46EF-44F8-A086-59506F3EBA7A}" type="datetimeFigureOut">
              <a:rPr lang="en-US" smtClean="0"/>
              <a:pPr/>
              <a:t>10/24/2008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9B2BC-E2B7-4402-A953-A633465A315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DDD484-46EF-44F8-A086-59506F3EBA7A}" type="datetimeFigureOut">
              <a:rPr lang="en-US" smtClean="0"/>
              <a:pPr/>
              <a:t>10/24/2008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9B2BC-E2B7-4402-A953-A633465A315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DDD484-46EF-44F8-A086-59506F3EBA7A}" type="datetimeFigureOut">
              <a:rPr lang="en-US" smtClean="0"/>
              <a:pPr/>
              <a:t>10/24/2008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9B2BC-E2B7-4402-A953-A633465A315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61000"/>
              </a:prstClr>
            </a:outerShdw>
          </a:effectLst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DDD484-46EF-44F8-A086-59506F3EBA7A}" type="datetimeFigureOut">
              <a:rPr lang="en-US" smtClean="0"/>
              <a:pPr/>
              <a:t>10/24/2008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B9B2BC-E2B7-4402-A953-A633465A315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bg1">
              <a:lumMod val="95000"/>
            </a:schemeClr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bg1">
              <a:lumMod val="95000"/>
            </a:schemeClr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bg1">
              <a:lumMod val="9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bg1">
              <a:lumMod val="9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bg1">
              <a:lumMod val="9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bg1">
              <a:lumMod val="9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" y="1219200"/>
            <a:ext cx="8839200" cy="1470025"/>
          </a:xfrm>
        </p:spPr>
        <p:txBody>
          <a:bodyPr/>
          <a:lstStyle/>
          <a:p>
            <a:r>
              <a:rPr lang="en-US" dirty="0" smtClean="0"/>
              <a:t>Understanding SSIS Control Flows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Bret Stateham</a:t>
            </a:r>
          </a:p>
          <a:p>
            <a:r>
              <a:rPr lang="en-US" sz="2400" dirty="0" smtClean="0"/>
              <a:t>Training Manager</a:t>
            </a:r>
          </a:p>
          <a:p>
            <a:r>
              <a:rPr lang="en-US" sz="2400" dirty="0" smtClean="0"/>
              <a:t>Vortex Learning Solutions</a:t>
            </a:r>
          </a:p>
          <a:p>
            <a:r>
              <a:rPr lang="en-US" sz="2400" dirty="0" smtClean="0"/>
              <a:t>bstateham@vortexls.com</a:t>
            </a:r>
          </a:p>
          <a:p>
            <a:r>
              <a:rPr lang="en-US" sz="2400" dirty="0" smtClean="0"/>
              <a:t>blogs.netconnex.com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Agenda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>
                <a:solidFill>
                  <a:schemeClr val="bg1">
                    <a:lumMod val="95000"/>
                  </a:schemeClr>
                </a:solidFill>
              </a:rPr>
              <a:t>Business Intelligence Development Studio</a:t>
            </a:r>
          </a:p>
          <a:p>
            <a:r>
              <a:rPr lang="en-US" dirty="0" smtClean="0">
                <a:solidFill>
                  <a:schemeClr val="bg1">
                    <a:lumMod val="95000"/>
                  </a:schemeClr>
                </a:solidFill>
              </a:rPr>
              <a:t>Control Flow Over View</a:t>
            </a:r>
          </a:p>
          <a:p>
            <a:r>
              <a:rPr lang="en-US" dirty="0" smtClean="0"/>
              <a:t>Connection Managers</a:t>
            </a:r>
            <a:endParaRPr lang="en-US" dirty="0" smtClean="0">
              <a:solidFill>
                <a:schemeClr val="bg1">
                  <a:lumMod val="95000"/>
                </a:schemeClr>
              </a:solidFill>
            </a:endParaRPr>
          </a:p>
          <a:p>
            <a:r>
              <a:rPr lang="en-US" dirty="0" smtClean="0">
                <a:solidFill>
                  <a:schemeClr val="bg1">
                    <a:lumMod val="95000"/>
                  </a:schemeClr>
                </a:solidFill>
              </a:rPr>
              <a:t>Using the Execute SQL Task</a:t>
            </a:r>
          </a:p>
          <a:p>
            <a:r>
              <a:rPr lang="en-US" dirty="0" smtClean="0">
                <a:solidFill>
                  <a:schemeClr val="bg1">
                    <a:lumMod val="95000"/>
                  </a:schemeClr>
                </a:solidFill>
              </a:rPr>
              <a:t>Using the Script Task</a:t>
            </a:r>
          </a:p>
          <a:p>
            <a:r>
              <a:rPr lang="en-US" dirty="0" smtClean="0"/>
              <a:t>Working with Variables</a:t>
            </a:r>
          </a:p>
          <a:p>
            <a:r>
              <a:rPr lang="en-US" dirty="0" smtClean="0">
                <a:solidFill>
                  <a:schemeClr val="bg1">
                    <a:lumMod val="95000"/>
                  </a:schemeClr>
                </a:solidFill>
              </a:rPr>
              <a:t>Working with Precedence Constraints</a:t>
            </a:r>
          </a:p>
          <a:p>
            <a:r>
              <a:rPr lang="en-US" dirty="0" smtClean="0">
                <a:solidFill>
                  <a:schemeClr val="bg1">
                    <a:lumMod val="95000"/>
                  </a:schemeClr>
                </a:solidFill>
              </a:rPr>
              <a:t>Using Loop Containers</a:t>
            </a:r>
          </a:p>
          <a:p>
            <a:r>
              <a:rPr lang="en-US" dirty="0" smtClean="0">
                <a:solidFill>
                  <a:schemeClr val="bg1">
                    <a:lumMod val="95000"/>
                  </a:schemeClr>
                </a:solidFill>
              </a:rPr>
              <a:t>Logging and Error Handling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Comments &amp; Questions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Please hold “Can I ….” &amp; “How would I…” questions until the end</a:t>
            </a:r>
          </a:p>
          <a:p>
            <a:r>
              <a:rPr lang="en-US" dirty="0" smtClean="0"/>
              <a:t>Send me an email with follow up questions:</a:t>
            </a: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>
                <a:solidFill>
                  <a:schemeClr val="bg1"/>
                </a:solidFill>
              </a:rPr>
              <a:t>bstateham@vortexls.com</a:t>
            </a:r>
          </a:p>
          <a:p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" y="1219200"/>
            <a:ext cx="8839200" cy="1470025"/>
          </a:xfrm>
        </p:spPr>
        <p:txBody>
          <a:bodyPr>
            <a:noAutofit/>
          </a:bodyPr>
          <a:lstStyle/>
          <a:p>
            <a:pPr algn="ctr"/>
            <a:r>
              <a:rPr lang="en-US" sz="9600" dirty="0" smtClean="0"/>
              <a:t>Do It!</a:t>
            </a:r>
            <a:endParaRPr lang="en-US" sz="9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Business Intelligence Development Studio</a:t>
            </a:r>
          </a:p>
          <a:p>
            <a:r>
              <a:rPr lang="en-US" dirty="0" smtClean="0"/>
              <a:t>Control Flow Over View</a:t>
            </a:r>
          </a:p>
          <a:p>
            <a:r>
              <a:rPr lang="en-US" dirty="0" smtClean="0"/>
              <a:t>Connection Managers</a:t>
            </a:r>
          </a:p>
          <a:p>
            <a:r>
              <a:rPr lang="en-US" dirty="0" smtClean="0"/>
              <a:t>Using the Execute SQL Task</a:t>
            </a:r>
          </a:p>
          <a:p>
            <a:r>
              <a:rPr lang="en-US" dirty="0" smtClean="0"/>
              <a:t>Using the Script Task</a:t>
            </a:r>
          </a:p>
          <a:p>
            <a:r>
              <a:rPr lang="en-US" dirty="0" smtClean="0"/>
              <a:t>Working with Variables</a:t>
            </a:r>
          </a:p>
          <a:p>
            <a:r>
              <a:rPr lang="en-US" dirty="0" smtClean="0"/>
              <a:t>Working with Precedence Constraints</a:t>
            </a:r>
          </a:p>
          <a:p>
            <a:r>
              <a:rPr lang="en-US" dirty="0" smtClean="0"/>
              <a:t>Using Loop Containers</a:t>
            </a:r>
          </a:p>
          <a:p>
            <a:r>
              <a:rPr lang="en-US" dirty="0" smtClean="0"/>
              <a:t>Logging and Error Handling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Thanks!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400" dirty="0" smtClean="0"/>
              <a:t>Stay in touch:</a:t>
            </a:r>
            <a:br>
              <a:rPr lang="en-US" sz="2400" dirty="0" smtClean="0"/>
            </a:b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 smtClean="0"/>
              <a:t>bstateham@vortexls.com</a:t>
            </a:r>
            <a:br>
              <a:rPr lang="en-US" sz="2400" dirty="0" smtClean="0"/>
            </a:br>
            <a:r>
              <a:rPr lang="en-US" sz="2400" dirty="0" smtClean="0"/>
              <a:t>blogs.netconnex.com</a:t>
            </a:r>
          </a:p>
          <a:p>
            <a:endParaRPr lang="en-US" sz="2400" dirty="0" smtClean="0"/>
          </a:p>
          <a:p>
            <a:r>
              <a:rPr lang="en-US" sz="2400" dirty="0" smtClean="0"/>
              <a:t>Today’s Sessions:</a:t>
            </a:r>
          </a:p>
          <a:p>
            <a:pPr lvl="1"/>
            <a:r>
              <a:rPr lang="en-US" sz="2400" dirty="0" smtClean="0"/>
              <a:t>Understanding SSIS Data Flows (next)</a:t>
            </a:r>
          </a:p>
          <a:p>
            <a:pPr lvl="1"/>
            <a:r>
              <a:rPr lang="en-US" sz="2400" dirty="0" smtClean="0"/>
              <a:t>What’s New is SSIS with SQL Server 2008 (4:00pm)</a:t>
            </a:r>
          </a:p>
          <a:p>
            <a:r>
              <a:rPr lang="en-US" sz="2400" dirty="0" smtClean="0"/>
              <a:t>Tomorrow’s Sessions:</a:t>
            </a:r>
          </a:p>
          <a:p>
            <a:pPr lvl="1"/>
            <a:r>
              <a:rPr lang="en-US" sz="2400" dirty="0" smtClean="0"/>
              <a:t>Extending SQL Server Integration Services (SSIS) – 9:00am</a:t>
            </a:r>
          </a:p>
          <a:p>
            <a:pPr lvl="1"/>
            <a:r>
              <a:rPr lang="en-US" sz="2400" dirty="0" smtClean="0"/>
              <a:t>Understanding SQL 2008 Change Data Capture – 10:15am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oCal Code Camp 02">
  <a:themeElements>
    <a:clrScheme name="So Cal Code Camp Color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6565FF"/>
      </a:hlink>
      <a:folHlink>
        <a:srgbClr val="8064A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SoCal Code Camp 02</Template>
  <TotalTime>374</TotalTime>
  <Words>118</Words>
  <Application>Microsoft Office PowerPoint</Application>
  <PresentationFormat>On-screen Show (4:3)</PresentationFormat>
  <Paragraphs>39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SoCal Code Camp 02</vt:lpstr>
      <vt:lpstr>Understanding SSIS Control Flows</vt:lpstr>
      <vt:lpstr>Agenda</vt:lpstr>
      <vt:lpstr>Comments &amp; Questions</vt:lpstr>
      <vt:lpstr>Do It!</vt:lpstr>
      <vt:lpstr>Summary</vt:lpstr>
      <vt:lpstr>Thanks!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Understanding  SSIS Control Flows</dc:title>
  <dc:subject>SQL Server Integration Services</dc:subject>
  <dc:creator>Bret Stateham</dc:creator>
  <cp:keywords>SQL Server Integration Services Control Flows</cp:keywords>
  <dc:description>Most of the information in this session is conveyed via Demos.  There isn't really much here other than session structure slides.</dc:description>
  <cp:lastModifiedBy>Bret Stateham</cp:lastModifiedBy>
  <cp:revision>26</cp:revision>
  <dcterms:created xsi:type="dcterms:W3CDTF">2008-06-27T21:19:16Z</dcterms:created>
  <dcterms:modified xsi:type="dcterms:W3CDTF">2008-10-24T17:53:47Z</dcterms:modified>
  <cp:category>SQL Server Integration Services</cp:category>
</cp:coreProperties>
</file>